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0C9735-7C2B-4AE2-ABB7-2E10AE0E2B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9DD0DAB-8F7B-47EC-A4C4-C1D4662FFC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2E9871-8952-40E8-B708-E318E4E20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B269-1F88-46D0-A51B-41AAC3E7AFF5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2ADADD-3403-4C87-8B0A-2DE4483E8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0D520C-F982-416F-A86A-2D667865F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EFB6-E88D-4EDD-9C59-080D8CB74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738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8A7C8C-24C1-4E60-AC38-A7466C09E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4C33A7B-7715-41D7-8AFD-F034F978A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35189B-D708-42C7-A9EB-F05559819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B269-1F88-46D0-A51B-41AAC3E7AFF5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7BBF5C-AC34-4121-A681-CBF58A1D8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0C041B-D1A0-4F0A-BF77-B04C03A26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EFB6-E88D-4EDD-9C59-080D8CB74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497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E0958D2-965B-422D-BDE1-269E15A6CC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22E8F14-0601-4F20-B37C-652F891E3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6D154A-B44C-4E6A-8821-18A64E997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B269-1F88-46D0-A51B-41AAC3E7AFF5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06F0B9-5882-4132-B064-4CBB499AF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08F461-5EA6-495A-A648-6583CC22C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EFB6-E88D-4EDD-9C59-080D8CB74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109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7A9522-115C-4220-91CB-A86F9BBD6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7E17E5-E5ED-4583-90E3-CDDDFF6012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159F1F-7D82-491C-A64F-B32225C1B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B269-1F88-46D0-A51B-41AAC3E7AFF5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83DA03-0E4D-4084-8AEC-4CF6D5A7B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55B831-C5FF-4F2F-A53D-3EA739843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EFB6-E88D-4EDD-9C59-080D8CB74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57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A1FC87-2544-4FA6-9BBC-77AF831E6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AF5E87F-7A46-4CC9-A2D6-67233B366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59363C-1639-437E-B939-B8A31D271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B269-1F88-46D0-A51B-41AAC3E7AFF5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D07667-45D8-4CC5-BD53-325040725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9F276-0BA5-49A0-B53E-00CCC46EF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EFB6-E88D-4EDD-9C59-080D8CB74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745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99F0EC-3B65-4559-8F45-C6859CA5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BC086A-0539-4FE3-A488-DB2217AF75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444970F-478E-44E3-935A-96004F26C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B4CF95-12FC-41E0-A45C-822F2A3D6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B269-1F88-46D0-A51B-41AAC3E7AFF5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3F27B8-8A85-4EFF-8482-9D7E66399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F4122C-5646-4932-A163-B29B1D7FF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EFB6-E88D-4EDD-9C59-080D8CB74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81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D685B0-390D-4430-910C-3BE481BF5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A65F5C-4D30-4632-A8CA-99ED45963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6EE9FF-9169-4BA8-A162-A1579851C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FEE8B50-80FB-4906-9B21-3EF329DCDB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4E9E75F-7D38-43A5-BDDF-6402C8DF3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4EF2374-B30E-4B91-9308-2A0DA4AD1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B269-1F88-46D0-A51B-41AAC3E7AFF5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3977B3F-4C02-47C6-A307-B90F85C5B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587C7C7-F701-498B-916B-617ABDC6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EFB6-E88D-4EDD-9C59-080D8CB74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A956BF-51FE-48E2-B4D7-30770F124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90DA60A-9A3D-4540-BE46-660A2E19C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B269-1F88-46D0-A51B-41AAC3E7AFF5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A21678A-19D0-4E13-8994-BCA99D158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588A90B-8721-472C-9A52-E5136317C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EFB6-E88D-4EDD-9C59-080D8CB74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16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8E01998-8965-4858-93D5-BEAE26116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B269-1F88-46D0-A51B-41AAC3E7AFF5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3419780-A7A8-4A4B-BBFB-9DD21C905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0199F10-0E9B-4C11-AA75-A945777CC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EFB6-E88D-4EDD-9C59-080D8CB74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69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000951-34CF-4583-83C8-FB7D41185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C1A160-01D5-453A-B7EE-087CE2887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FFDBFE8-AB66-409D-BD35-4C165A4395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4EC2C2-9D73-4B26-8A79-44CCF4D70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B269-1F88-46D0-A51B-41AAC3E7AFF5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0540B05-2455-4883-B5BD-37A96BEDC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4F3FF49-8803-4C43-9A78-0FED4F8C7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EFB6-E88D-4EDD-9C59-080D8CB74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604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4237B3-E353-4C5F-9844-4645F84D4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DEF29A2-0D07-40C5-920E-9DC6A698E7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6156B50-3EBA-446E-B19B-364FF7B02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C6E94F1-8ED2-4ABE-A689-8EECF29C7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B269-1F88-46D0-A51B-41AAC3E7AFF5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0116001-7FA4-436F-BF70-4C9D7786E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2153E9-3911-4F4A-8B22-14D9540FE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AEFB6-E88D-4EDD-9C59-080D8CB74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37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0D3BEA5-A303-4125-8084-31EACFFF5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172A924-9CDC-40E7-A7A4-AA059E070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20C4ED-8636-47E1-8D28-EA63415574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7B269-1F88-46D0-A51B-41AAC3E7AFF5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CB47B4-7DC7-4A4E-8266-540620E51E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2A94F7-34B7-4B25-B58B-4F3DD7B366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AEFB6-E88D-4EDD-9C59-080D8CB74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89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8B0D4F74-3665-476E-90BB-DF2A5301AC87}"/>
              </a:ext>
            </a:extLst>
          </p:cNvPr>
          <p:cNvSpPr/>
          <p:nvPr/>
        </p:nvSpPr>
        <p:spPr>
          <a:xfrm>
            <a:off x="407042" y="126609"/>
            <a:ext cx="11422101" cy="760314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600" dirty="0">
                <a:solidFill>
                  <a:schemeClr val="tx1"/>
                </a:solidFill>
              </a:rPr>
              <a:t>コザ</a:t>
            </a:r>
            <a:r>
              <a:rPr lang="ja-JP" altLang="en-US" sz="2600">
                <a:solidFill>
                  <a:schemeClr val="tx1"/>
                </a:solidFill>
              </a:rPr>
              <a:t>運動公園立体駐車場等の</a:t>
            </a:r>
            <a:r>
              <a:rPr lang="ja-JP" altLang="en-US" sz="2600" dirty="0">
                <a:solidFill>
                  <a:schemeClr val="tx1"/>
                </a:solidFill>
              </a:rPr>
              <a:t>借用申請手続きの流れ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BAF7B760-335E-4F96-885B-B07ECF380653}"/>
              </a:ext>
            </a:extLst>
          </p:cNvPr>
          <p:cNvSpPr/>
          <p:nvPr/>
        </p:nvSpPr>
        <p:spPr>
          <a:xfrm>
            <a:off x="495254" y="1041475"/>
            <a:ext cx="2734644" cy="413052"/>
          </a:xfrm>
          <a:prstGeom prst="round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時　期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52108E8-C280-4995-A31E-543271998188}"/>
              </a:ext>
            </a:extLst>
          </p:cNvPr>
          <p:cNvSpPr/>
          <p:nvPr/>
        </p:nvSpPr>
        <p:spPr>
          <a:xfrm>
            <a:off x="490565" y="1878949"/>
            <a:ext cx="2709089" cy="208121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7148" rIns="0" bIns="37148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沖縄市</a:t>
            </a:r>
            <a:endParaRPr lang="en-US" altLang="ja-JP" sz="24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endParaRPr lang="en-US" altLang="ja-JP" sz="14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担当部署</a:t>
            </a:r>
            <a:endParaRPr lang="en-US" altLang="ja-JP" sz="14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企画部</a:t>
            </a:r>
            <a:endParaRPr lang="en-US" altLang="ja-JP" sz="14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プロジェクト推進室</a:t>
            </a:r>
            <a:endParaRPr lang="en-US" altLang="ja-JP" sz="14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ja-JP" altLang="en-US" sz="14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E1B71498-EDBB-4B60-AB82-427A35031B54}"/>
              </a:ext>
            </a:extLst>
          </p:cNvPr>
          <p:cNvSpPr/>
          <p:nvPr/>
        </p:nvSpPr>
        <p:spPr>
          <a:xfrm>
            <a:off x="490565" y="1583199"/>
            <a:ext cx="2709089" cy="674779"/>
          </a:xfrm>
          <a:prstGeom prst="round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駐車場管理者</a:t>
            </a:r>
            <a:endParaRPr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053AF84-275D-4A17-BDA3-3998C111B91F}"/>
              </a:ext>
            </a:extLst>
          </p:cNvPr>
          <p:cNvSpPr/>
          <p:nvPr/>
        </p:nvSpPr>
        <p:spPr>
          <a:xfrm>
            <a:off x="490565" y="4688114"/>
            <a:ext cx="2739333" cy="18018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b" anchorCtr="1" forceAA="0" compatLnSpc="1">
            <a:prstTxWarp prst="textNoShape">
              <a:avLst/>
            </a:prstTxWarp>
            <a:noAutofit/>
          </a:bodyPr>
          <a:lstStyle/>
          <a:p>
            <a:endParaRPr lang="en-US" altLang="ja-JP" sz="1463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63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例</a:t>
            </a:r>
            <a:endParaRPr lang="en-US" altLang="ja-JP" sz="1463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463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コザ運動公園内イベント主催者など</a:t>
            </a:r>
            <a:endParaRPr lang="en-US" altLang="ja-JP" sz="1463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463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AFA21D2A-3CEC-4AF3-980E-825E826BA2CB}"/>
              </a:ext>
            </a:extLst>
          </p:cNvPr>
          <p:cNvSpPr/>
          <p:nvPr/>
        </p:nvSpPr>
        <p:spPr>
          <a:xfrm>
            <a:off x="490566" y="4381321"/>
            <a:ext cx="2739333" cy="760314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駐車場借用希望者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86A68995-B89C-4393-A768-45EC89848787}"/>
              </a:ext>
            </a:extLst>
          </p:cNvPr>
          <p:cNvCxnSpPr>
            <a:cxnSpLocks/>
          </p:cNvCxnSpPr>
          <p:nvPr/>
        </p:nvCxnSpPr>
        <p:spPr>
          <a:xfrm>
            <a:off x="5427450" y="1250557"/>
            <a:ext cx="0" cy="547380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9E9CD694-8132-41E6-8DC6-250E1FDC252C}"/>
              </a:ext>
            </a:extLst>
          </p:cNvPr>
          <p:cNvCxnSpPr>
            <a:cxnSpLocks/>
          </p:cNvCxnSpPr>
          <p:nvPr/>
        </p:nvCxnSpPr>
        <p:spPr>
          <a:xfrm>
            <a:off x="9198151" y="1190474"/>
            <a:ext cx="0" cy="5473800"/>
          </a:xfrm>
          <a:prstGeom prst="line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8C2FE81-2F2B-46BB-ADBF-C3F48D00E71A}"/>
              </a:ext>
            </a:extLst>
          </p:cNvPr>
          <p:cNvSpPr/>
          <p:nvPr/>
        </p:nvSpPr>
        <p:spPr>
          <a:xfrm>
            <a:off x="3229898" y="1041476"/>
            <a:ext cx="2197548" cy="41305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63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一カ月前まで</a:t>
            </a:r>
            <a:endParaRPr lang="en-US" altLang="ja-JP" sz="1463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F2AD9A9-904F-44AB-80F0-42DC41462B83}"/>
              </a:ext>
            </a:extLst>
          </p:cNvPr>
          <p:cNvSpPr/>
          <p:nvPr/>
        </p:nvSpPr>
        <p:spPr>
          <a:xfrm>
            <a:off x="5427445" y="1041475"/>
            <a:ext cx="3770699" cy="41305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63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一カ月（借用日一カ月前から受付開始）</a:t>
            </a:r>
            <a:endParaRPr lang="en-US" altLang="ja-JP" sz="1463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61A9FD8-EDD0-4AC4-AC20-4659E319A832}"/>
              </a:ext>
            </a:extLst>
          </p:cNvPr>
          <p:cNvSpPr/>
          <p:nvPr/>
        </p:nvSpPr>
        <p:spPr>
          <a:xfrm>
            <a:off x="9198144" y="1036366"/>
            <a:ext cx="2630996" cy="404091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63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借用期間</a:t>
            </a:r>
            <a:endParaRPr lang="en-US" altLang="ja-JP" sz="1463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24C9C21-EC3F-4E4A-B269-42E2C7B9860C}"/>
              </a:ext>
            </a:extLst>
          </p:cNvPr>
          <p:cNvSpPr/>
          <p:nvPr/>
        </p:nvSpPr>
        <p:spPr>
          <a:xfrm>
            <a:off x="3316705" y="4381321"/>
            <a:ext cx="1899730" cy="209460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63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コザ運動公園内施設（沖縄アリーナや陸上競技場、体育館など）の借用申請について、主催者において別途必要になります。</a:t>
            </a:r>
            <a:endParaRPr lang="en-US" altLang="ja-JP" sz="1463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BD0294E-372B-4E9C-848F-5E71BA30F507}"/>
              </a:ext>
            </a:extLst>
          </p:cNvPr>
          <p:cNvSpPr/>
          <p:nvPr/>
        </p:nvSpPr>
        <p:spPr>
          <a:xfrm>
            <a:off x="5511885" y="1609077"/>
            <a:ext cx="3368660" cy="41305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7148" rIns="0" bIns="37148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借用申請受付期間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7CBDE28-8683-4547-A4F9-E325A459763A}"/>
              </a:ext>
            </a:extLst>
          </p:cNvPr>
          <p:cNvSpPr/>
          <p:nvPr/>
        </p:nvSpPr>
        <p:spPr>
          <a:xfrm>
            <a:off x="5544501" y="6062870"/>
            <a:ext cx="3368660" cy="41305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借用申請手続き期間</a:t>
            </a:r>
            <a:endParaRPr lang="en-US" altLang="ja-JP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3" name="矢印: 右 22">
            <a:extLst>
              <a:ext uri="{FF2B5EF4-FFF2-40B4-BE49-F238E27FC236}">
                <a16:creationId xmlns:a16="http://schemas.microsoft.com/office/drawing/2014/main" id="{E44B14CF-ECFD-4F39-9576-82CA536B15F4}"/>
              </a:ext>
            </a:extLst>
          </p:cNvPr>
          <p:cNvSpPr/>
          <p:nvPr/>
        </p:nvSpPr>
        <p:spPr>
          <a:xfrm rot="16200000">
            <a:off x="4057714" y="3796443"/>
            <a:ext cx="3678366" cy="601432"/>
          </a:xfrm>
          <a:prstGeom prst="rightArrow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公園内行為許可申請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AF91B01-1CCE-48C3-A10B-65E3FF851E3B}"/>
              </a:ext>
            </a:extLst>
          </p:cNvPr>
          <p:cNvSpPr/>
          <p:nvPr/>
        </p:nvSpPr>
        <p:spPr>
          <a:xfrm>
            <a:off x="6262689" y="2257975"/>
            <a:ext cx="2016409" cy="1702192"/>
          </a:xfrm>
          <a:prstGeom prst="rect">
            <a:avLst/>
          </a:prstGeom>
          <a:noFill/>
          <a:ln w="28575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7148" rIns="0" bIns="37148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内容審査</a:t>
            </a:r>
            <a:endParaRPr lang="en-US" altLang="ja-JP" sz="20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endParaRPr lang="en-US" altLang="ja-JP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必要に応じて</a:t>
            </a:r>
            <a:endParaRPr lang="en-US" altLang="ja-JP" sz="14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ヒアリング</a:t>
            </a:r>
            <a:endParaRPr lang="ja-JP" altLang="en-US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7" name="矢印: 右 26">
            <a:extLst>
              <a:ext uri="{FF2B5EF4-FFF2-40B4-BE49-F238E27FC236}">
                <a16:creationId xmlns:a16="http://schemas.microsoft.com/office/drawing/2014/main" id="{38B3E623-7FA9-4A0C-8FDA-864C6A179657}"/>
              </a:ext>
            </a:extLst>
          </p:cNvPr>
          <p:cNvSpPr/>
          <p:nvPr/>
        </p:nvSpPr>
        <p:spPr>
          <a:xfrm rot="5400000">
            <a:off x="6740646" y="3859707"/>
            <a:ext cx="3678366" cy="601432"/>
          </a:xfrm>
          <a:prstGeom prst="rightArrow">
            <a:avLst/>
          </a:prstGeom>
          <a:noFill/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公園内行為許可書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97840E3A-CD0F-4EB1-83DC-16DE712E60E1}"/>
              </a:ext>
            </a:extLst>
          </p:cNvPr>
          <p:cNvSpPr/>
          <p:nvPr/>
        </p:nvSpPr>
        <p:spPr>
          <a:xfrm>
            <a:off x="6262690" y="4242331"/>
            <a:ext cx="2016408" cy="1694011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7148" rIns="0" bIns="37148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減免申請については、</a:t>
            </a:r>
            <a:endParaRPr lang="en-US" altLang="ja-JP" sz="16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ja-JP" altLang="en-US" sz="16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別途条件があるため、</a:t>
            </a:r>
            <a:endParaRPr lang="en-US" altLang="ja-JP" sz="16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ja-JP" altLang="en-US" sz="16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許可申請する際に</a:t>
            </a:r>
            <a:endParaRPr lang="en-US" altLang="ja-JP" sz="16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ja-JP" altLang="en-US" sz="16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ご相談ください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D22DEBD1-E994-43E3-8BDF-7FFBEC7F4753}"/>
              </a:ext>
            </a:extLst>
          </p:cNvPr>
          <p:cNvSpPr/>
          <p:nvPr/>
        </p:nvSpPr>
        <p:spPr>
          <a:xfrm>
            <a:off x="9308299" y="4242330"/>
            <a:ext cx="1350479" cy="2233591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7148" rIns="0" bIns="37148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借用許可条件などに遵守し、利用お願いします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E2279196-BE8F-47AC-9B19-88C4F2C492D3}"/>
              </a:ext>
            </a:extLst>
          </p:cNvPr>
          <p:cNvSpPr/>
          <p:nvPr/>
        </p:nvSpPr>
        <p:spPr>
          <a:xfrm>
            <a:off x="10740575" y="4242329"/>
            <a:ext cx="908135" cy="2233591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7148" rIns="0" bIns="37148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原状復旧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FE467D8A-F148-492F-8128-26602605DD1F}"/>
              </a:ext>
            </a:extLst>
          </p:cNvPr>
          <p:cNvSpPr/>
          <p:nvPr/>
        </p:nvSpPr>
        <p:spPr>
          <a:xfrm>
            <a:off x="8880546" y="2269332"/>
            <a:ext cx="229842" cy="3225935"/>
          </a:xfrm>
          <a:prstGeom prst="rect">
            <a:avLst/>
          </a:prstGeom>
          <a:noFill/>
          <a:ln w="28575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7148" rIns="0" bIns="37148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許可条件にご留意ください</a:t>
            </a:r>
            <a:endParaRPr lang="ja-JP" altLang="en-US" sz="105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692CEA68-AC49-4EBA-A910-F7EEA23A2969}"/>
              </a:ext>
            </a:extLst>
          </p:cNvPr>
          <p:cNvSpPr/>
          <p:nvPr/>
        </p:nvSpPr>
        <p:spPr>
          <a:xfrm>
            <a:off x="3320467" y="1625583"/>
            <a:ext cx="2016409" cy="2334584"/>
          </a:xfrm>
          <a:prstGeom prst="rect">
            <a:avLst/>
          </a:prstGeom>
          <a:noFill/>
          <a:ln w="28575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37148" rIns="0" bIns="37148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沖縄市</a:t>
            </a:r>
            <a:r>
              <a:rPr lang="ja-JP" altLang="en-US" sz="200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が主催・共催</a:t>
            </a:r>
            <a:r>
              <a:rPr lang="ja-JP" altLang="en-US" sz="20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等の行事</a:t>
            </a:r>
            <a:endParaRPr lang="en-US" altLang="ja-JP" sz="20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lang="ja-JP" altLang="en-US" sz="20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借用受付</a:t>
            </a:r>
            <a:endParaRPr lang="ja-JP" altLang="en-US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8167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144</Words>
  <Application>Microsoft Office PowerPoint</Application>
  <PresentationFormat>ワイド画面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ＭＳ 明朝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桃原　勇介</dc:creator>
  <cp:lastModifiedBy>桃原　勇介</cp:lastModifiedBy>
  <cp:revision>11</cp:revision>
  <dcterms:created xsi:type="dcterms:W3CDTF">2024-04-08T01:03:38Z</dcterms:created>
  <dcterms:modified xsi:type="dcterms:W3CDTF">2024-04-10T04:39:21Z</dcterms:modified>
</cp:coreProperties>
</file>